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8" saveSubsetFonts="1">
  <p:sldMasterIdLst>
    <p:sldMasterId id="2147483672" r:id="rId1"/>
  </p:sldMasterIdLst>
  <p:sldIdLst>
    <p:sldId id="260" r:id="rId2"/>
    <p:sldId id="266" r:id="rId3"/>
    <p:sldId id="261" r:id="rId4"/>
    <p:sldId id="257" r:id="rId5"/>
    <p:sldId id="256" r:id="rId6"/>
    <p:sldId id="263" r:id="rId7"/>
    <p:sldId id="264" r:id="rId8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072C5"/>
    <a:srgbClr val="4A4945"/>
    <a:srgbClr val="DFDFE0"/>
    <a:srgbClr val="66C06C"/>
    <a:srgbClr val="FCEE5A"/>
    <a:srgbClr val="FA4F58"/>
    <a:srgbClr val="0D9CC1"/>
    <a:srgbClr val="55C70F"/>
    <a:srgbClr val="169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360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2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9" indent="0" algn="ctr">
              <a:buNone/>
              <a:defRPr sz="2000"/>
            </a:lvl2pPr>
            <a:lvl3pPr marL="914418" indent="0" algn="ctr">
              <a:buNone/>
              <a:defRPr sz="1800"/>
            </a:lvl3pPr>
            <a:lvl4pPr marL="1371627" indent="0" algn="ctr">
              <a:buNone/>
              <a:defRPr sz="1600"/>
            </a:lvl4pPr>
            <a:lvl5pPr marL="1828837" indent="0" algn="ctr">
              <a:buNone/>
              <a:defRPr sz="1600"/>
            </a:lvl5pPr>
            <a:lvl6pPr marL="2286046" indent="0" algn="ctr">
              <a:buNone/>
              <a:defRPr sz="1600"/>
            </a:lvl6pPr>
            <a:lvl7pPr marL="2743255" indent="0" algn="ctr">
              <a:buNone/>
              <a:defRPr sz="1600"/>
            </a:lvl7pPr>
            <a:lvl8pPr marL="3200464" indent="0" algn="ctr">
              <a:buNone/>
              <a:defRPr sz="1600"/>
            </a:lvl8pPr>
            <a:lvl9pPr marL="365767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2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18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42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91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8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80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48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2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8" indent="0">
              <a:buNone/>
              <a:defRPr sz="1200"/>
            </a:lvl3pPr>
            <a:lvl4pPr marL="1371627" indent="0">
              <a:buNone/>
              <a:defRPr sz="1000"/>
            </a:lvl4pPr>
            <a:lvl5pPr marL="1828837" indent="0">
              <a:buNone/>
              <a:defRPr sz="1000"/>
            </a:lvl5pPr>
            <a:lvl6pPr marL="2286046" indent="0">
              <a:buNone/>
              <a:defRPr sz="1000"/>
            </a:lvl6pPr>
            <a:lvl7pPr marL="2743255" indent="0">
              <a:buNone/>
              <a:defRPr sz="1000"/>
            </a:lvl7pPr>
            <a:lvl8pPr marL="3200464" indent="0">
              <a:buNone/>
              <a:defRPr sz="1000"/>
            </a:lvl8pPr>
            <a:lvl9pPr marL="365767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21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9" indent="0">
              <a:buNone/>
              <a:defRPr sz="2800"/>
            </a:lvl2pPr>
            <a:lvl3pPr marL="914418" indent="0">
              <a:buNone/>
              <a:defRPr sz="2400"/>
            </a:lvl3pPr>
            <a:lvl4pPr marL="1371627" indent="0">
              <a:buNone/>
              <a:defRPr sz="2000"/>
            </a:lvl4pPr>
            <a:lvl5pPr marL="1828837" indent="0">
              <a:buNone/>
              <a:defRPr sz="2000"/>
            </a:lvl5pPr>
            <a:lvl6pPr marL="2286046" indent="0">
              <a:buNone/>
              <a:defRPr sz="2000"/>
            </a:lvl6pPr>
            <a:lvl7pPr marL="2743255" indent="0">
              <a:buNone/>
              <a:defRPr sz="2000"/>
            </a:lvl7pPr>
            <a:lvl8pPr marL="3200464" indent="0">
              <a:buNone/>
              <a:defRPr sz="2000"/>
            </a:lvl8pPr>
            <a:lvl9pPr marL="3657673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8" indent="0">
              <a:buNone/>
              <a:defRPr sz="1200"/>
            </a:lvl3pPr>
            <a:lvl4pPr marL="1371627" indent="0">
              <a:buNone/>
              <a:defRPr sz="1000"/>
            </a:lvl4pPr>
            <a:lvl5pPr marL="1828837" indent="0">
              <a:buNone/>
              <a:defRPr sz="1000"/>
            </a:lvl5pPr>
            <a:lvl6pPr marL="2286046" indent="0">
              <a:buNone/>
              <a:defRPr sz="1000"/>
            </a:lvl6pPr>
            <a:lvl7pPr marL="2743255" indent="0">
              <a:buNone/>
              <a:defRPr sz="1000"/>
            </a:lvl7pPr>
            <a:lvl8pPr marL="3200464" indent="0">
              <a:buNone/>
              <a:defRPr sz="1000"/>
            </a:lvl8pPr>
            <a:lvl9pPr marL="365767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59EC-997B-47BE-93E4-DBB278231D90}" type="datetimeFigureOut">
              <a:rPr lang="en-US" smtClean="0"/>
              <a:t>7/13/2020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90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C59EC-997B-47BE-93E4-DBB278231D90}" type="datetimeFigureOut">
              <a:rPr lang="en-US" smtClean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1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1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1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4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3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2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1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8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www.google.com/search?rlz=1C1GCEV_en&amp;q=Ariana+Grande&amp;stick=H4sIAAAAAAAAAONgVuLSz9U3sEzPTqk0WcTK61iUmZiXqOBelJiXkgoARJXubR4AAAA&amp;sa=X&amp;ved=2ahUKEwjTgdew3sbqAhVzLH0KHfnTBI8QMTAAegQIDhAF" TargetMode="Externa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hyperlink" Target="mailto:git@github.com:14Anthony/MyVoices.gi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5CC49BD-1CF8-4F65-9645-E163C43529E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group of people on a stage in front of a crowd&#10;&#10;Description automatically generated">
            <a:extLst>
              <a:ext uri="{FF2B5EF4-FFF2-40B4-BE49-F238E27FC236}">
                <a16:creationId xmlns:a16="http://schemas.microsoft.com/office/drawing/2014/main" id="{18112FEE-83A0-46EA-A4F9-BB48490BC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58" y="1885535"/>
            <a:ext cx="1688375" cy="1125583"/>
          </a:xfrm>
          <a:prstGeom prst="rect">
            <a:avLst/>
          </a:prstGeom>
        </p:spPr>
      </p:pic>
      <p:pic>
        <p:nvPicPr>
          <p:cNvPr id="30" name="Picture 29" descr="A picture containing sport, person, water, young&#10;&#10;Description automatically generated">
            <a:extLst>
              <a:ext uri="{FF2B5EF4-FFF2-40B4-BE49-F238E27FC236}">
                <a16:creationId xmlns:a16="http://schemas.microsoft.com/office/drawing/2014/main" id="{CD7D919C-B58A-45FE-9228-11ED1F21D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58" y="4385479"/>
            <a:ext cx="1688375" cy="1125583"/>
          </a:xfrm>
          <a:prstGeom prst="rect">
            <a:avLst/>
          </a:prstGeom>
        </p:spPr>
      </p:pic>
      <p:pic>
        <p:nvPicPr>
          <p:cNvPr id="34" name="Picture 33" descr="A picture containing stage, dark, water, person&#10;&#10;Description automatically generated">
            <a:extLst>
              <a:ext uri="{FF2B5EF4-FFF2-40B4-BE49-F238E27FC236}">
                <a16:creationId xmlns:a16="http://schemas.microsoft.com/office/drawing/2014/main" id="{6547C115-991C-400E-8BBC-B7C02A222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006" y="5633767"/>
            <a:ext cx="1688375" cy="1125583"/>
          </a:xfrm>
          <a:prstGeom prst="rect">
            <a:avLst/>
          </a:prstGeom>
        </p:spPr>
      </p:pic>
      <p:pic>
        <p:nvPicPr>
          <p:cNvPr id="36" name="Picture 35" descr="A picture containing stage, person&#10;&#10;Description automatically generated">
            <a:extLst>
              <a:ext uri="{FF2B5EF4-FFF2-40B4-BE49-F238E27FC236}">
                <a16:creationId xmlns:a16="http://schemas.microsoft.com/office/drawing/2014/main" id="{C31741F0-8A57-4F3C-A915-9FEBC065A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905" r="-1" b="41795"/>
          <a:stretch/>
        </p:blipFill>
        <p:spPr>
          <a:xfrm>
            <a:off x="7343431" y="3140842"/>
            <a:ext cx="1688375" cy="1121932"/>
          </a:xfrm>
          <a:prstGeom prst="rect">
            <a:avLst/>
          </a:prstGeom>
        </p:spPr>
      </p:pic>
      <p:pic>
        <p:nvPicPr>
          <p:cNvPr id="38" name="Picture 37" descr="A person standing on a stage&#10;&#10;Description automatically generated">
            <a:extLst>
              <a:ext uri="{FF2B5EF4-FFF2-40B4-BE49-F238E27FC236}">
                <a16:creationId xmlns:a16="http://schemas.microsoft.com/office/drawing/2014/main" id="{DF781803-B71F-48FE-8D04-B7B236203A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72" r="9662" b="17235"/>
          <a:stretch/>
        </p:blipFill>
        <p:spPr>
          <a:xfrm>
            <a:off x="5658761" y="5631926"/>
            <a:ext cx="1584085" cy="1125583"/>
          </a:xfrm>
          <a:prstGeom prst="rect">
            <a:avLst/>
          </a:prstGeom>
        </p:spPr>
      </p:pic>
      <p:pic>
        <p:nvPicPr>
          <p:cNvPr id="40" name="Picture 39" descr="A person standing on a stage&#10;&#10;Description automatically generated">
            <a:extLst>
              <a:ext uri="{FF2B5EF4-FFF2-40B4-BE49-F238E27FC236}">
                <a16:creationId xmlns:a16="http://schemas.microsoft.com/office/drawing/2014/main" id="{7AEEFDF5-AA4C-46F7-B35B-6E86FEBE8C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4" r="12569" b="16419"/>
          <a:stretch/>
        </p:blipFill>
        <p:spPr>
          <a:xfrm flipH="1">
            <a:off x="2150953" y="5654319"/>
            <a:ext cx="1575085" cy="112558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899A7AC-A1B8-4F0B-8EF2-0155372E4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1858" y="579102"/>
            <a:ext cx="1671523" cy="11767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6446F0-0463-42AA-BA8A-84EDD05F3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097" y="5642296"/>
            <a:ext cx="1672820" cy="111521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E2D5CCD-5D55-468A-95E8-88A70B432F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77" t="1205" r="3499"/>
          <a:stretch/>
        </p:blipFill>
        <p:spPr>
          <a:xfrm>
            <a:off x="1669" y="357051"/>
            <a:ext cx="7241177" cy="51540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31F404-1E1C-4454-890C-73483A3AC315}"/>
              </a:ext>
            </a:extLst>
          </p:cNvPr>
          <p:cNvSpPr txBox="1"/>
          <p:nvPr/>
        </p:nvSpPr>
        <p:spPr>
          <a:xfrm>
            <a:off x="1280452" y="4595433"/>
            <a:ext cx="214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ootlight MT Light" panose="0204060206030A020304" pitchFamily="18" charset="0"/>
              </a:rPr>
              <a:t>My Voice</a:t>
            </a:r>
          </a:p>
        </p:txBody>
      </p:sp>
      <p:pic>
        <p:nvPicPr>
          <p:cNvPr id="1026" name="Picture 2" descr="Performance, Concert, Music, Singer">
            <a:extLst>
              <a:ext uri="{FF2B5EF4-FFF2-40B4-BE49-F238E27FC236}">
                <a16:creationId xmlns:a16="http://schemas.microsoft.com/office/drawing/2014/main" id="{5C83EF44-15E2-4B2F-B296-AF67E0D09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/>
          <a:stretch/>
        </p:blipFill>
        <p:spPr bwMode="auto">
          <a:xfrm>
            <a:off x="313642" y="5642296"/>
            <a:ext cx="1688375" cy="11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577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13CD353-52F9-4230-A523-C9A922562B2A}"/>
              </a:ext>
            </a:extLst>
          </p:cNvPr>
          <p:cNvCxnSpPr/>
          <p:nvPr/>
        </p:nvCxnSpPr>
        <p:spPr>
          <a:xfrm>
            <a:off x="6125594" y="3181414"/>
            <a:ext cx="3018409" cy="0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AFDBBF-FFE9-462F-B6D0-C656B284B72D}"/>
              </a:ext>
            </a:extLst>
          </p:cNvPr>
          <p:cNvCxnSpPr>
            <a:cxnSpLocks/>
          </p:cNvCxnSpPr>
          <p:nvPr/>
        </p:nvCxnSpPr>
        <p:spPr>
          <a:xfrm>
            <a:off x="27827" y="2285519"/>
            <a:ext cx="2962752" cy="0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4BABC1-EFAE-4B97-A21F-3F0863A6B4A5}"/>
              </a:ext>
            </a:extLst>
          </p:cNvPr>
          <p:cNvCxnSpPr/>
          <p:nvPr/>
        </p:nvCxnSpPr>
        <p:spPr>
          <a:xfrm>
            <a:off x="-1" y="4075810"/>
            <a:ext cx="3018409" cy="0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6B7285D-39D4-4AE1-BFBC-BEEE7DDB4FA1}"/>
              </a:ext>
            </a:extLst>
          </p:cNvPr>
          <p:cNvGrpSpPr/>
          <p:nvPr/>
        </p:nvGrpSpPr>
        <p:grpSpPr>
          <a:xfrm>
            <a:off x="-1" y="-2990"/>
            <a:ext cx="9144001" cy="678908"/>
            <a:chOff x="-1" y="-2990"/>
            <a:chExt cx="7315201" cy="6789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F6F362-4040-4624-BA54-D6E429007C09}"/>
                </a:ext>
              </a:extLst>
            </p:cNvPr>
            <p:cNvSpPr/>
            <p:nvPr/>
          </p:nvSpPr>
          <p:spPr>
            <a:xfrm>
              <a:off x="0" y="-2990"/>
              <a:ext cx="7315200" cy="51734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E05722CC-DC81-4763-B2DB-040E2B7F2FC3}"/>
                </a:ext>
              </a:extLst>
            </p:cNvPr>
            <p:cNvSpPr/>
            <p:nvPr/>
          </p:nvSpPr>
          <p:spPr>
            <a:xfrm rot="5400000">
              <a:off x="2552699" y="-2419707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994ABA96-0693-4CA4-B2D8-85939EA41F35}"/>
                </a:ext>
              </a:extLst>
            </p:cNvPr>
            <p:cNvSpPr/>
            <p:nvPr/>
          </p:nvSpPr>
          <p:spPr>
            <a:xfrm rot="16200000" flipH="1">
              <a:off x="4219574" y="-2421630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170ED95C-07C8-4F0C-B641-E0F5D0C1A8B9}"/>
              </a:ext>
            </a:extLst>
          </p:cNvPr>
          <p:cNvSpPr txBox="1">
            <a:spLocks/>
          </p:cNvSpPr>
          <p:nvPr/>
        </p:nvSpPr>
        <p:spPr>
          <a:xfrm>
            <a:off x="519804" y="61746"/>
            <a:ext cx="7886700" cy="574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Concept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688196-D8D6-487B-93BD-182072DF4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6" r="10786"/>
          <a:stretch/>
        </p:blipFill>
        <p:spPr>
          <a:xfrm>
            <a:off x="5702053" y="4484245"/>
            <a:ext cx="1616677" cy="237375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268C8207-FCC5-41F6-8730-BF24A56D365C}"/>
              </a:ext>
            </a:extLst>
          </p:cNvPr>
          <p:cNvGrpSpPr/>
          <p:nvPr/>
        </p:nvGrpSpPr>
        <p:grpSpPr>
          <a:xfrm>
            <a:off x="2962751" y="3233102"/>
            <a:ext cx="1793289" cy="1757779"/>
            <a:chOff x="2962751" y="3193342"/>
            <a:chExt cx="1793289" cy="1757779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A03B139D-4CEB-4322-A720-65102866DF72}"/>
                </a:ext>
              </a:extLst>
            </p:cNvPr>
            <p:cNvSpPr/>
            <p:nvPr/>
          </p:nvSpPr>
          <p:spPr>
            <a:xfrm>
              <a:off x="2962751" y="3193342"/>
              <a:ext cx="1793289" cy="1757779"/>
            </a:xfrm>
            <a:prstGeom prst="hexagon">
              <a:avLst>
                <a:gd name="adj" fmla="val 26301"/>
                <a:gd name="vf" fmla="val 115470"/>
              </a:avLst>
            </a:prstGeom>
            <a:solidFill>
              <a:srgbClr val="0D9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CAF40296-E588-4631-BDE4-E8DE39A7BFEA}"/>
                </a:ext>
              </a:extLst>
            </p:cNvPr>
            <p:cNvSpPr/>
            <p:nvPr/>
          </p:nvSpPr>
          <p:spPr>
            <a:xfrm>
              <a:off x="3153698" y="3426779"/>
              <a:ext cx="1402672" cy="1290903"/>
            </a:xfrm>
            <a:prstGeom prst="hexagon">
              <a:avLst>
                <a:gd name="adj" fmla="val 29331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22874EE-93AB-4AC9-BD24-D968A04CB0F4}"/>
              </a:ext>
            </a:extLst>
          </p:cNvPr>
          <p:cNvGrpSpPr/>
          <p:nvPr/>
        </p:nvGrpSpPr>
        <p:grpSpPr>
          <a:xfrm>
            <a:off x="2967267" y="1403327"/>
            <a:ext cx="1793289" cy="1757779"/>
            <a:chOff x="2947387" y="1473693"/>
            <a:chExt cx="1793289" cy="1757779"/>
          </a:xfrm>
        </p:grpSpPr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68CD6FED-10EC-4EF0-A407-C85CF3314C7F}"/>
                </a:ext>
              </a:extLst>
            </p:cNvPr>
            <p:cNvSpPr/>
            <p:nvPr/>
          </p:nvSpPr>
          <p:spPr>
            <a:xfrm>
              <a:off x="2947387" y="1473693"/>
              <a:ext cx="1793289" cy="1757779"/>
            </a:xfrm>
            <a:prstGeom prst="hexagon">
              <a:avLst>
                <a:gd name="adj" fmla="val 27311"/>
                <a:gd name="vf" fmla="val 115470"/>
              </a:avLst>
            </a:prstGeom>
            <a:solidFill>
              <a:srgbClr val="55C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5104B142-5BE9-49E1-B6A5-891AC87C7C38}"/>
                </a:ext>
              </a:extLst>
            </p:cNvPr>
            <p:cNvSpPr/>
            <p:nvPr/>
          </p:nvSpPr>
          <p:spPr>
            <a:xfrm>
              <a:off x="3153698" y="1699482"/>
              <a:ext cx="1402672" cy="1290903"/>
            </a:xfrm>
            <a:prstGeom prst="hexagon">
              <a:avLst>
                <a:gd name="adj" fmla="val 29331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7696F1-75E8-430A-A32F-97FD15FA0685}"/>
              </a:ext>
            </a:extLst>
          </p:cNvPr>
          <p:cNvGrpSpPr/>
          <p:nvPr/>
        </p:nvGrpSpPr>
        <p:grpSpPr>
          <a:xfrm>
            <a:off x="4376041" y="2337911"/>
            <a:ext cx="1793289" cy="1757779"/>
            <a:chOff x="4332305" y="2337911"/>
            <a:chExt cx="1793289" cy="1757779"/>
          </a:xfrm>
        </p:grpSpPr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0FEE07CA-7073-4D8D-B070-3AE0352C868A}"/>
                </a:ext>
              </a:extLst>
            </p:cNvPr>
            <p:cNvSpPr/>
            <p:nvPr/>
          </p:nvSpPr>
          <p:spPr>
            <a:xfrm>
              <a:off x="4332305" y="2337911"/>
              <a:ext cx="1793289" cy="1757779"/>
            </a:xfrm>
            <a:prstGeom prst="hexagon">
              <a:avLst>
                <a:gd name="adj" fmla="val 27311"/>
                <a:gd name="vf" fmla="val 11547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88749398-6CB4-44CE-879B-3A7624CF30D3}"/>
                </a:ext>
              </a:extLst>
            </p:cNvPr>
            <p:cNvSpPr/>
            <p:nvPr/>
          </p:nvSpPr>
          <p:spPr>
            <a:xfrm>
              <a:off x="4538616" y="2563700"/>
              <a:ext cx="1402672" cy="1290903"/>
            </a:xfrm>
            <a:prstGeom prst="hexagon">
              <a:avLst>
                <a:gd name="adj" fmla="val 29331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DC1E6C6-B8FE-45CB-A206-4B04004F005D}"/>
              </a:ext>
            </a:extLst>
          </p:cNvPr>
          <p:cNvCxnSpPr/>
          <p:nvPr/>
        </p:nvCxnSpPr>
        <p:spPr>
          <a:xfrm>
            <a:off x="4546568" y="1699482"/>
            <a:ext cx="281959" cy="505833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E8D4385-C6A8-4989-A910-E3A47B898AD1}"/>
              </a:ext>
            </a:extLst>
          </p:cNvPr>
          <p:cNvCxnSpPr>
            <a:cxnSpLocks/>
          </p:cNvCxnSpPr>
          <p:nvPr/>
        </p:nvCxnSpPr>
        <p:spPr>
          <a:xfrm flipV="1">
            <a:off x="4820575" y="2197889"/>
            <a:ext cx="587320" cy="7426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D6334CE-FA5D-4601-834F-B0949E705165}"/>
              </a:ext>
            </a:extLst>
          </p:cNvPr>
          <p:cNvCxnSpPr>
            <a:cxnSpLocks/>
          </p:cNvCxnSpPr>
          <p:nvPr/>
        </p:nvCxnSpPr>
        <p:spPr>
          <a:xfrm>
            <a:off x="2962751" y="2604134"/>
            <a:ext cx="288417" cy="548595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7F42BE5-4701-430F-B1E0-05D954CB582A}"/>
              </a:ext>
            </a:extLst>
          </p:cNvPr>
          <p:cNvCxnSpPr>
            <a:cxnSpLocks/>
          </p:cNvCxnSpPr>
          <p:nvPr/>
        </p:nvCxnSpPr>
        <p:spPr>
          <a:xfrm flipH="1">
            <a:off x="2954028" y="3146018"/>
            <a:ext cx="297140" cy="613257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B82F855-0E9B-463F-A7F6-4101034180F9}"/>
              </a:ext>
            </a:extLst>
          </p:cNvPr>
          <p:cNvCxnSpPr>
            <a:cxnSpLocks/>
          </p:cNvCxnSpPr>
          <p:nvPr/>
        </p:nvCxnSpPr>
        <p:spPr>
          <a:xfrm flipV="1">
            <a:off x="4794504" y="4194025"/>
            <a:ext cx="748270" cy="12052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DF62AAC-FF55-495A-806D-8D8FCC80EB94}"/>
              </a:ext>
            </a:extLst>
          </p:cNvPr>
          <p:cNvCxnSpPr>
            <a:cxnSpLocks/>
          </p:cNvCxnSpPr>
          <p:nvPr/>
        </p:nvCxnSpPr>
        <p:spPr>
          <a:xfrm flipH="1">
            <a:off x="4534640" y="4209120"/>
            <a:ext cx="267391" cy="550250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4F9A654-C4DD-4A70-B323-E9C93FA860D9}"/>
              </a:ext>
            </a:extLst>
          </p:cNvPr>
          <p:cNvSpPr txBox="1"/>
          <p:nvPr/>
        </p:nvSpPr>
        <p:spPr>
          <a:xfrm>
            <a:off x="247434" y="2271122"/>
            <a:ext cx="173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5C70F"/>
                </a:solidFill>
              </a:rPr>
              <a:t>Description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66522A-0585-46DB-BC53-1B67C26EBD0D}"/>
              </a:ext>
            </a:extLst>
          </p:cNvPr>
          <p:cNvSpPr txBox="1"/>
          <p:nvPr/>
        </p:nvSpPr>
        <p:spPr>
          <a:xfrm>
            <a:off x="167503" y="4066479"/>
            <a:ext cx="173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D9CC1"/>
                </a:solidFill>
              </a:rPr>
              <a:t>User Story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364407C-593E-4C56-832A-9FC4AA996305}"/>
              </a:ext>
            </a:extLst>
          </p:cNvPr>
          <p:cNvSpPr txBox="1"/>
          <p:nvPr/>
        </p:nvSpPr>
        <p:spPr>
          <a:xfrm>
            <a:off x="6323096" y="3358747"/>
            <a:ext cx="2680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Motivation for Dev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706176-C29E-4FC2-931A-70732413E3C9}"/>
              </a:ext>
            </a:extLst>
          </p:cNvPr>
          <p:cNvSpPr txBox="1"/>
          <p:nvPr/>
        </p:nvSpPr>
        <p:spPr>
          <a:xfrm>
            <a:off x="251709" y="2657154"/>
            <a:ext cx="26000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data in this box. Enter your data in this box, enter your data in this box. Enter your data in this box, enter your data in this box</a:t>
            </a:r>
            <a:endParaRPr lang="en-US" sz="1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CDEE220-F74E-462B-BDF2-536DFBA6C441}"/>
              </a:ext>
            </a:extLst>
          </p:cNvPr>
          <p:cNvSpPr txBox="1"/>
          <p:nvPr/>
        </p:nvSpPr>
        <p:spPr>
          <a:xfrm>
            <a:off x="180814" y="4484245"/>
            <a:ext cx="26000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data in this box. Enter your data in this box, enter your data in this box. Enter your data in this box, enter your data in this box</a:t>
            </a:r>
            <a:endParaRPr lang="en-US" sz="1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A0C65C1-65CC-4C59-9921-34649AB0FDE2}"/>
              </a:ext>
            </a:extLst>
          </p:cNvPr>
          <p:cNvSpPr txBox="1"/>
          <p:nvPr/>
        </p:nvSpPr>
        <p:spPr>
          <a:xfrm>
            <a:off x="6334763" y="3724907"/>
            <a:ext cx="2600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Title Here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data in this box. Enter your data in this box, enter your data in this box. Enter your data in this box, enter your data in this box</a:t>
            </a:r>
            <a:endParaRPr lang="en-US" sz="1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4DA1F1A-5CF5-4314-A752-C6A97D3C8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551" y="1977069"/>
            <a:ext cx="964759" cy="588106"/>
          </a:xfrm>
          <a:prstGeom prst="rect">
            <a:avLst/>
          </a:prstGeom>
        </p:spPr>
      </p:pic>
      <p:pic>
        <p:nvPicPr>
          <p:cNvPr id="78" name="Graphic 77" descr="Group brainstorm">
            <a:extLst>
              <a:ext uri="{FF2B5EF4-FFF2-40B4-BE49-F238E27FC236}">
                <a16:creationId xmlns:a16="http://schemas.microsoft.com/office/drawing/2014/main" id="{4713FB99-83AE-4091-BF11-83301BBED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6711" y="3630665"/>
            <a:ext cx="914400" cy="9144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5473595-C150-413A-BAD9-0EADE2338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215" y="3010676"/>
            <a:ext cx="651303" cy="667189"/>
          </a:xfrm>
          <a:prstGeom prst="rect">
            <a:avLst/>
          </a:prstGeom>
        </p:spPr>
      </p:pic>
      <p:pic>
        <p:nvPicPr>
          <p:cNvPr id="81" name="Graphic 80" descr="Music notes">
            <a:extLst>
              <a:ext uri="{FF2B5EF4-FFF2-40B4-BE49-F238E27FC236}">
                <a16:creationId xmlns:a16="http://schemas.microsoft.com/office/drawing/2014/main" id="{C612A45B-4079-4738-8E22-1C49A539D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11668" y="-22705"/>
            <a:ext cx="692254" cy="692254"/>
          </a:xfrm>
          <a:prstGeom prst="rect">
            <a:avLst/>
          </a:prstGeom>
        </p:spPr>
      </p:pic>
      <p:pic>
        <p:nvPicPr>
          <p:cNvPr id="83" name="Graphic 82" descr="Music notation">
            <a:extLst>
              <a:ext uri="{FF2B5EF4-FFF2-40B4-BE49-F238E27FC236}">
                <a16:creationId xmlns:a16="http://schemas.microsoft.com/office/drawing/2014/main" id="{4662EA1F-D789-4C1A-8983-E09DD10DB2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05924" y="2367146"/>
            <a:ext cx="914400" cy="914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836A15BB-32B7-4EC2-A05E-89602DBF2A0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20" t="7229" r="6020" b="8413"/>
          <a:stretch/>
        </p:blipFill>
        <p:spPr>
          <a:xfrm>
            <a:off x="2246919" y="2159418"/>
            <a:ext cx="281959" cy="290443"/>
          </a:xfrm>
          <a:prstGeom prst="ellipse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9D66FEF-63E8-4AC7-BD5D-57B4920CFBB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062" t="9159" r="7962" b="4871"/>
          <a:stretch/>
        </p:blipFill>
        <p:spPr>
          <a:xfrm flipV="1">
            <a:off x="2220540" y="3910615"/>
            <a:ext cx="281959" cy="280317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CA8949-A144-461B-9BA6-2DB1AE58E42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778" t="4237" r="4901" b="3016"/>
          <a:stretch/>
        </p:blipFill>
        <p:spPr>
          <a:xfrm>
            <a:off x="6475556" y="3035742"/>
            <a:ext cx="282295" cy="29134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6159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CB798B0-8845-44DF-A376-5880EB07423C}"/>
              </a:ext>
            </a:extLst>
          </p:cNvPr>
          <p:cNvGrpSpPr/>
          <p:nvPr/>
        </p:nvGrpSpPr>
        <p:grpSpPr>
          <a:xfrm>
            <a:off x="533400" y="914400"/>
            <a:ext cx="8229600" cy="5565530"/>
            <a:chOff x="533400" y="1299720"/>
            <a:chExt cx="8229600" cy="518021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01255F4-72F0-4444-9AF4-00E32719F094}"/>
                </a:ext>
              </a:extLst>
            </p:cNvPr>
            <p:cNvSpPr/>
            <p:nvPr/>
          </p:nvSpPr>
          <p:spPr>
            <a:xfrm>
              <a:off x="7162800" y="1299720"/>
              <a:ext cx="1600200" cy="1188720"/>
            </a:xfrm>
            <a:prstGeom prst="roundRect">
              <a:avLst>
                <a:gd name="adj" fmla="val 5024"/>
              </a:avLst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lowchart: Manual Operation 5">
              <a:extLst>
                <a:ext uri="{FF2B5EF4-FFF2-40B4-BE49-F238E27FC236}">
                  <a16:creationId xmlns:a16="http://schemas.microsoft.com/office/drawing/2014/main" id="{8FFAF2A5-CA6D-4F57-8312-FB9136710B7A}"/>
                </a:ext>
              </a:extLst>
            </p:cNvPr>
            <p:cNvSpPr/>
            <p:nvPr/>
          </p:nvSpPr>
          <p:spPr>
            <a:xfrm rot="5400000">
              <a:off x="6416040" y="1703580"/>
              <a:ext cx="1188720" cy="381000"/>
            </a:xfrm>
            <a:prstGeom prst="flowChartManualOperation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CF81B3E-7F82-47CA-9E3F-A42EB0F24F48}"/>
                </a:ext>
              </a:extLst>
            </p:cNvPr>
            <p:cNvSpPr/>
            <p:nvPr/>
          </p:nvSpPr>
          <p:spPr>
            <a:xfrm>
              <a:off x="533400" y="1299720"/>
              <a:ext cx="6477000" cy="1188720"/>
            </a:xfrm>
            <a:prstGeom prst="roundRect">
              <a:avLst>
                <a:gd name="adj" fmla="val 5024"/>
              </a:avLst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lowchart: Extract 7">
              <a:extLst>
                <a:ext uri="{FF2B5EF4-FFF2-40B4-BE49-F238E27FC236}">
                  <a16:creationId xmlns:a16="http://schemas.microsoft.com/office/drawing/2014/main" id="{D3CBC1B3-2427-4EA5-A227-E7B4C79EAC4A}"/>
                </a:ext>
              </a:extLst>
            </p:cNvPr>
            <p:cNvSpPr/>
            <p:nvPr/>
          </p:nvSpPr>
          <p:spPr>
            <a:xfrm rot="16200000">
              <a:off x="6293502" y="1682606"/>
              <a:ext cx="700575" cy="422947"/>
            </a:xfrm>
            <a:prstGeom prst="flowChartExtra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A55C40-4689-4958-A9C9-2F941DD0D72C}"/>
                </a:ext>
              </a:extLst>
            </p:cNvPr>
            <p:cNvSpPr txBox="1"/>
            <p:nvPr/>
          </p:nvSpPr>
          <p:spPr>
            <a:xfrm>
              <a:off x="7727870" y="1319479"/>
              <a:ext cx="9637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01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D1CBA4C-C55A-473C-BBF2-F1A57AD60CF6}"/>
                </a:ext>
              </a:extLst>
            </p:cNvPr>
            <p:cNvSpPr/>
            <p:nvPr/>
          </p:nvSpPr>
          <p:spPr>
            <a:xfrm>
              <a:off x="7162800" y="2621577"/>
              <a:ext cx="1600200" cy="1188720"/>
            </a:xfrm>
            <a:prstGeom prst="roundRect">
              <a:avLst>
                <a:gd name="adj" fmla="val 5024"/>
              </a:avLst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lowchart: Manual Operation 10">
              <a:extLst>
                <a:ext uri="{FF2B5EF4-FFF2-40B4-BE49-F238E27FC236}">
                  <a16:creationId xmlns:a16="http://schemas.microsoft.com/office/drawing/2014/main" id="{045DF5EE-A3B6-4951-A7E7-F03B3EC79666}"/>
                </a:ext>
              </a:extLst>
            </p:cNvPr>
            <p:cNvSpPr/>
            <p:nvPr/>
          </p:nvSpPr>
          <p:spPr>
            <a:xfrm rot="5400000">
              <a:off x="6416040" y="3025437"/>
              <a:ext cx="1188720" cy="381000"/>
            </a:xfrm>
            <a:prstGeom prst="flowChartManualOperation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A104C1B-2B68-4B5B-B0DE-9778FD9624FE}"/>
                </a:ext>
              </a:extLst>
            </p:cNvPr>
            <p:cNvSpPr/>
            <p:nvPr/>
          </p:nvSpPr>
          <p:spPr>
            <a:xfrm>
              <a:off x="533400" y="2621577"/>
              <a:ext cx="6477000" cy="1188720"/>
            </a:xfrm>
            <a:prstGeom prst="roundRect">
              <a:avLst>
                <a:gd name="adj" fmla="val 5024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lowchart: Extract 12">
              <a:extLst>
                <a:ext uri="{FF2B5EF4-FFF2-40B4-BE49-F238E27FC236}">
                  <a16:creationId xmlns:a16="http://schemas.microsoft.com/office/drawing/2014/main" id="{7293E21C-4EF4-4145-B2C7-2B5661ABBC9C}"/>
                </a:ext>
              </a:extLst>
            </p:cNvPr>
            <p:cNvSpPr/>
            <p:nvPr/>
          </p:nvSpPr>
          <p:spPr>
            <a:xfrm rot="16200000">
              <a:off x="6293502" y="3004463"/>
              <a:ext cx="700575" cy="422947"/>
            </a:xfrm>
            <a:prstGeom prst="flowChartExtract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436C16-4ABA-46D0-91C1-C54FA82BB4F7}"/>
                </a:ext>
              </a:extLst>
            </p:cNvPr>
            <p:cNvSpPr txBox="1"/>
            <p:nvPr/>
          </p:nvSpPr>
          <p:spPr>
            <a:xfrm>
              <a:off x="7727870" y="2649962"/>
              <a:ext cx="9637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02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4B3BC2E-77E8-43AA-9407-042EC9D457E7}"/>
                </a:ext>
              </a:extLst>
            </p:cNvPr>
            <p:cNvSpPr/>
            <p:nvPr/>
          </p:nvSpPr>
          <p:spPr>
            <a:xfrm>
              <a:off x="7162800" y="3946063"/>
              <a:ext cx="1600200" cy="1188720"/>
            </a:xfrm>
            <a:prstGeom prst="roundRect">
              <a:avLst>
                <a:gd name="adj" fmla="val 5024"/>
              </a:avLst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2908CE2A-2EC4-45B1-AF14-D261E1C03282}"/>
                </a:ext>
              </a:extLst>
            </p:cNvPr>
            <p:cNvSpPr/>
            <p:nvPr/>
          </p:nvSpPr>
          <p:spPr>
            <a:xfrm rot="5400000">
              <a:off x="6416040" y="4349923"/>
              <a:ext cx="1188720" cy="381000"/>
            </a:xfrm>
            <a:prstGeom prst="flowChartManualOperation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CA4C2A8-8127-43D9-9DE5-B3F0863813AD}"/>
                </a:ext>
              </a:extLst>
            </p:cNvPr>
            <p:cNvSpPr/>
            <p:nvPr/>
          </p:nvSpPr>
          <p:spPr>
            <a:xfrm>
              <a:off x="533400" y="3946063"/>
              <a:ext cx="6477000" cy="1188720"/>
            </a:xfrm>
            <a:prstGeom prst="roundRect">
              <a:avLst>
                <a:gd name="adj" fmla="val 5024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lowchart: Extract 17">
              <a:extLst>
                <a:ext uri="{FF2B5EF4-FFF2-40B4-BE49-F238E27FC236}">
                  <a16:creationId xmlns:a16="http://schemas.microsoft.com/office/drawing/2014/main" id="{5D95320E-4ECA-4FA5-B7D7-791FAB7A6280}"/>
                </a:ext>
              </a:extLst>
            </p:cNvPr>
            <p:cNvSpPr/>
            <p:nvPr/>
          </p:nvSpPr>
          <p:spPr>
            <a:xfrm rot="16200000">
              <a:off x="6293502" y="4328949"/>
              <a:ext cx="700575" cy="422947"/>
            </a:xfrm>
            <a:prstGeom prst="flowChartExtra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83212A-340A-432B-8F67-22C912A45685}"/>
                </a:ext>
              </a:extLst>
            </p:cNvPr>
            <p:cNvSpPr txBox="1"/>
            <p:nvPr/>
          </p:nvSpPr>
          <p:spPr>
            <a:xfrm>
              <a:off x="7727870" y="3948570"/>
              <a:ext cx="9637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03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F6492D5-1C1A-4860-A89C-51DCB8E49801}"/>
                </a:ext>
              </a:extLst>
            </p:cNvPr>
            <p:cNvSpPr/>
            <p:nvPr/>
          </p:nvSpPr>
          <p:spPr>
            <a:xfrm>
              <a:off x="7156700" y="5247604"/>
              <a:ext cx="1600200" cy="1188720"/>
            </a:xfrm>
            <a:prstGeom prst="roundRect">
              <a:avLst>
                <a:gd name="adj" fmla="val 5024"/>
              </a:avLst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lowchart: Manual Operation 20">
              <a:extLst>
                <a:ext uri="{FF2B5EF4-FFF2-40B4-BE49-F238E27FC236}">
                  <a16:creationId xmlns:a16="http://schemas.microsoft.com/office/drawing/2014/main" id="{F4D93143-9375-48CD-8E6B-B80D700AAEC9}"/>
                </a:ext>
              </a:extLst>
            </p:cNvPr>
            <p:cNvSpPr/>
            <p:nvPr/>
          </p:nvSpPr>
          <p:spPr>
            <a:xfrm rot="5400000">
              <a:off x="6416040" y="5650839"/>
              <a:ext cx="1188720" cy="381000"/>
            </a:xfrm>
            <a:prstGeom prst="flowChartManualOperation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9217E20-1D0B-468A-B801-0A58E6AE8634}"/>
                </a:ext>
              </a:extLst>
            </p:cNvPr>
            <p:cNvSpPr/>
            <p:nvPr/>
          </p:nvSpPr>
          <p:spPr>
            <a:xfrm>
              <a:off x="533400" y="5291210"/>
              <a:ext cx="6519761" cy="1188720"/>
            </a:xfrm>
            <a:prstGeom prst="roundRect">
              <a:avLst>
                <a:gd name="adj" fmla="val 5024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1FAFE948-6898-441E-A2BE-CB3BE6595DFF}"/>
                </a:ext>
              </a:extLst>
            </p:cNvPr>
            <p:cNvSpPr/>
            <p:nvPr/>
          </p:nvSpPr>
          <p:spPr>
            <a:xfrm rot="16200000">
              <a:off x="6293502" y="5629865"/>
              <a:ext cx="700575" cy="422947"/>
            </a:xfrm>
            <a:prstGeom prst="flowChartExtra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448A63-0A4C-4404-B2D1-5B02CBDD9DBE}"/>
                </a:ext>
              </a:extLst>
            </p:cNvPr>
            <p:cNvSpPr txBox="1"/>
            <p:nvPr/>
          </p:nvSpPr>
          <p:spPr>
            <a:xfrm>
              <a:off x="7727870" y="5249486"/>
              <a:ext cx="9637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D88C96-A958-4A50-ABD5-458DC0B14008}"/>
                </a:ext>
              </a:extLst>
            </p:cNvPr>
            <p:cNvSpPr txBox="1"/>
            <p:nvPr/>
          </p:nvSpPr>
          <p:spPr>
            <a:xfrm>
              <a:off x="7842677" y="2041998"/>
              <a:ext cx="785793" cy="229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App Design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59019E-C2A4-40E3-B110-A58636A5F44E}"/>
                </a:ext>
              </a:extLst>
            </p:cNvPr>
            <p:cNvSpPr txBox="1"/>
            <p:nvPr/>
          </p:nvSpPr>
          <p:spPr>
            <a:xfrm>
              <a:off x="7777562" y="3395521"/>
              <a:ext cx="864339" cy="229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Task Owners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21B003-03A0-45ED-976D-0FCCF429C357}"/>
                </a:ext>
              </a:extLst>
            </p:cNvPr>
            <p:cNvSpPr txBox="1"/>
            <p:nvPr/>
          </p:nvSpPr>
          <p:spPr>
            <a:xfrm>
              <a:off x="7636498" y="4655752"/>
              <a:ext cx="1055097" cy="229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Issue Resolution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3EBBE4-3592-4C4E-961A-D6BFD5B4226A}"/>
                </a:ext>
              </a:extLst>
            </p:cNvPr>
            <p:cNvSpPr txBox="1"/>
            <p:nvPr/>
          </p:nvSpPr>
          <p:spPr>
            <a:xfrm>
              <a:off x="7588485" y="5980732"/>
              <a:ext cx="1127232" cy="229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Accomplishments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E39BE45-DE24-495E-8916-A06C15E47E47}"/>
              </a:ext>
            </a:extLst>
          </p:cNvPr>
          <p:cNvSpPr txBox="1"/>
          <p:nvPr/>
        </p:nvSpPr>
        <p:spPr>
          <a:xfrm>
            <a:off x="519804" y="872586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Technologies Used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9FD9B2-C47A-42C2-BE35-97EB3D41BF94}"/>
              </a:ext>
            </a:extLst>
          </p:cNvPr>
          <p:cNvSpPr txBox="1"/>
          <p:nvPr/>
        </p:nvSpPr>
        <p:spPr>
          <a:xfrm>
            <a:off x="567801" y="2396579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Team Roles and responsibilities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4B1B7C-92EF-4E76-8B60-7D27EFA01AED}"/>
              </a:ext>
            </a:extLst>
          </p:cNvPr>
          <p:cNvSpPr txBox="1"/>
          <p:nvPr/>
        </p:nvSpPr>
        <p:spPr>
          <a:xfrm>
            <a:off x="555892" y="3799085"/>
            <a:ext cx="290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rPr>
              <a:t>Challenges and Remediation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EB56FB-6A8D-4740-B4B6-9C4494715782}"/>
              </a:ext>
            </a:extLst>
          </p:cNvPr>
          <p:cNvSpPr txBox="1"/>
          <p:nvPr/>
        </p:nvSpPr>
        <p:spPr>
          <a:xfrm>
            <a:off x="555892" y="522186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Successes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E0DBE7A-E6A2-49BD-965D-4D76444C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205" y="4181702"/>
            <a:ext cx="595048" cy="6465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D372A3E-8098-4285-ADDF-6E63BB610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80" y="2720727"/>
            <a:ext cx="735912" cy="44860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7AAAE52-8A6F-4A94-87A0-AF46B8557A31}"/>
              </a:ext>
            </a:extLst>
          </p:cNvPr>
          <p:cNvSpPr/>
          <p:nvPr/>
        </p:nvSpPr>
        <p:spPr>
          <a:xfrm>
            <a:off x="567801" y="1205818"/>
            <a:ext cx="499246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2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 | </a:t>
            </a:r>
            <a:r>
              <a:rPr lang="en-US" sz="1000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Bootstrab</a:t>
            </a: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Framework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Third-Party APIs for video, music and lyrics</a:t>
            </a: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text here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text here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171616-6022-46E6-B96D-E980703906ED}"/>
              </a:ext>
            </a:extLst>
          </p:cNvPr>
          <p:cNvSpPr/>
          <p:nvPr/>
        </p:nvSpPr>
        <p:spPr>
          <a:xfrm>
            <a:off x="615920" y="2728279"/>
            <a:ext cx="499246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2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Ameerah Develop Landing Page, Co-develop presentation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Adrianne Develop Search-Results Page, ReadMe</a:t>
            </a: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Anthony Develop JavaScript Pages, Manage </a:t>
            </a:r>
            <a:r>
              <a:rPr lang="en-US" sz="1000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GitRub</a:t>
            </a: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Repo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Keven Develop JavaScript Pages, Co-develop Presentation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F69171-AD0E-436F-A263-48AEB316F35F}"/>
              </a:ext>
            </a:extLst>
          </p:cNvPr>
          <p:cNvSpPr/>
          <p:nvPr/>
        </p:nvSpPr>
        <p:spPr>
          <a:xfrm>
            <a:off x="615919" y="4204568"/>
            <a:ext cx="499246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2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text here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text here</a:t>
            </a: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text here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text here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D856771-2F8B-45C0-8DB0-2CA8D26AE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99" y="1133267"/>
            <a:ext cx="1170166" cy="68682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0DEFF3C-1E12-4EAA-A3A8-65B96DF02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582" y="5327138"/>
            <a:ext cx="554352" cy="92203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FE3F5B5-7409-44A5-89FA-BFC4711177D7}"/>
              </a:ext>
            </a:extLst>
          </p:cNvPr>
          <p:cNvSpPr/>
          <p:nvPr/>
        </p:nvSpPr>
        <p:spPr>
          <a:xfrm>
            <a:off x="674597" y="5592239"/>
            <a:ext cx="499246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2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text here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text here</a:t>
            </a: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text here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text here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8460D72-671C-4462-95B7-5B85E7DFE10D}"/>
              </a:ext>
            </a:extLst>
          </p:cNvPr>
          <p:cNvGrpSpPr/>
          <p:nvPr/>
        </p:nvGrpSpPr>
        <p:grpSpPr>
          <a:xfrm>
            <a:off x="0" y="3793"/>
            <a:ext cx="9144000" cy="678908"/>
            <a:chOff x="-1" y="-2990"/>
            <a:chExt cx="7315201" cy="67890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49DF788-9F5B-4879-8528-0E36F6A75170}"/>
                </a:ext>
              </a:extLst>
            </p:cNvPr>
            <p:cNvSpPr/>
            <p:nvPr/>
          </p:nvSpPr>
          <p:spPr>
            <a:xfrm>
              <a:off x="0" y="-2990"/>
              <a:ext cx="7315200" cy="51734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ECD4C722-71D3-4326-B935-CFEF24174DEE}"/>
                </a:ext>
              </a:extLst>
            </p:cNvPr>
            <p:cNvSpPr/>
            <p:nvPr/>
          </p:nvSpPr>
          <p:spPr>
            <a:xfrm rot="5400000">
              <a:off x="2552699" y="-2419707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FABD9C6F-ED0D-4ABF-9A19-2162D0D5CD5B}"/>
                </a:ext>
              </a:extLst>
            </p:cNvPr>
            <p:cNvSpPr/>
            <p:nvPr/>
          </p:nvSpPr>
          <p:spPr>
            <a:xfrm rot="16200000" flipH="1">
              <a:off x="4219574" y="-2421630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82C915-031A-47D1-9CD1-F2D90070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04" y="61746"/>
            <a:ext cx="7886700" cy="574766"/>
          </a:xfrm>
        </p:spPr>
        <p:txBody>
          <a:bodyPr>
            <a:noAutofit/>
          </a:bodyPr>
          <a:lstStyle/>
          <a:p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71827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49DB4D6-6CD5-44C7-A08A-9D7C8D42449F}"/>
              </a:ext>
            </a:extLst>
          </p:cNvPr>
          <p:cNvSpPr txBox="1"/>
          <p:nvPr/>
        </p:nvSpPr>
        <p:spPr>
          <a:xfrm>
            <a:off x="99603" y="119038"/>
            <a:ext cx="788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LOGO</a:t>
            </a:r>
          </a:p>
        </p:txBody>
      </p:sp>
      <p:pic>
        <p:nvPicPr>
          <p:cNvPr id="28" name="Picture 27" descr="A picture containing table, indoor, sitting, stage&#10;&#10;Description automatically generated">
            <a:extLst>
              <a:ext uri="{FF2B5EF4-FFF2-40B4-BE49-F238E27FC236}">
                <a16:creationId xmlns:a16="http://schemas.microsoft.com/office/drawing/2014/main" id="{852495C8-D863-4AC3-A0FC-180690C09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8" r="6635"/>
          <a:stretch/>
        </p:blipFill>
        <p:spPr>
          <a:xfrm>
            <a:off x="-60960" y="0"/>
            <a:ext cx="9204960" cy="685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F332CE9-D6F9-448E-B589-5AFAD30A028B}"/>
              </a:ext>
            </a:extLst>
          </p:cNvPr>
          <p:cNvSpPr txBox="1"/>
          <p:nvPr/>
        </p:nvSpPr>
        <p:spPr>
          <a:xfrm>
            <a:off x="2935377" y="2852189"/>
            <a:ext cx="239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My Voice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40E845-6B0C-4F8B-8C0C-A6F6C1BEFE9D}"/>
              </a:ext>
            </a:extLst>
          </p:cNvPr>
          <p:cNvSpPr/>
          <p:nvPr/>
        </p:nvSpPr>
        <p:spPr>
          <a:xfrm>
            <a:off x="2623280" y="3681751"/>
            <a:ext cx="3133085" cy="3399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Search for Song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E6EC63-050C-4334-8E7E-B92451F8E350}"/>
              </a:ext>
            </a:extLst>
          </p:cNvPr>
          <p:cNvGrpSpPr/>
          <p:nvPr/>
        </p:nvGrpSpPr>
        <p:grpSpPr>
          <a:xfrm>
            <a:off x="5756365" y="3681751"/>
            <a:ext cx="436254" cy="339989"/>
            <a:chOff x="5326424" y="3681751"/>
            <a:chExt cx="436254" cy="33998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D3DB4E-1F3E-4320-B6F1-60BCEB297A25}"/>
                </a:ext>
              </a:extLst>
            </p:cNvPr>
            <p:cNvSpPr/>
            <p:nvPr/>
          </p:nvSpPr>
          <p:spPr>
            <a:xfrm>
              <a:off x="5326424" y="3681751"/>
              <a:ext cx="436254" cy="33998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Graphic 26" descr="Magnifying glass">
              <a:extLst>
                <a:ext uri="{FF2B5EF4-FFF2-40B4-BE49-F238E27FC236}">
                  <a16:creationId xmlns:a16="http://schemas.microsoft.com/office/drawing/2014/main" id="{2A40BED8-3477-4AA1-A368-6C3E0321B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05376" y="3732644"/>
              <a:ext cx="238202" cy="23820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E875F-18C4-492D-B203-09638DC78D1D}"/>
              </a:ext>
            </a:extLst>
          </p:cNvPr>
          <p:cNvSpPr txBox="1"/>
          <p:nvPr/>
        </p:nvSpPr>
        <p:spPr>
          <a:xfrm>
            <a:off x="2319690" y="3359303"/>
            <a:ext cx="423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Start your karaoke journey by searching for your favorite song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326FF6-CC58-434C-82CE-20146ACBB076}"/>
              </a:ext>
            </a:extLst>
          </p:cNvPr>
          <p:cNvSpPr/>
          <p:nvPr/>
        </p:nvSpPr>
        <p:spPr>
          <a:xfrm>
            <a:off x="-60960" y="0"/>
            <a:ext cx="9204960" cy="6879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AEB8835-7DE1-419D-95C6-8FB7BC1CF983}"/>
              </a:ext>
            </a:extLst>
          </p:cNvPr>
          <p:cNvSpPr txBox="1">
            <a:spLocks/>
          </p:cNvSpPr>
          <p:nvPr/>
        </p:nvSpPr>
        <p:spPr>
          <a:xfrm>
            <a:off x="99603" y="113211"/>
            <a:ext cx="7886700" cy="574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Website Landing Page</a:t>
            </a:r>
          </a:p>
        </p:txBody>
      </p:sp>
    </p:spTree>
    <p:extLst>
      <p:ext uri="{BB962C8B-B14F-4D97-AF65-F5344CB8AC3E}">
        <p14:creationId xmlns:p14="http://schemas.microsoft.com/office/powerpoint/2010/main" val="1990713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ED73E6B-2B2A-465C-9B47-04CCBEA1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791" y="736025"/>
            <a:ext cx="5051674" cy="2525838"/>
          </a:xfrm>
          <a:prstGeom prst="rect">
            <a:avLst/>
          </a:prstGeom>
          <a:effectLst/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3161591-1AC1-4AD9-8FA4-2A21C8741498}"/>
              </a:ext>
            </a:extLst>
          </p:cNvPr>
          <p:cNvSpPr/>
          <p:nvPr/>
        </p:nvSpPr>
        <p:spPr>
          <a:xfrm>
            <a:off x="0" y="0"/>
            <a:ext cx="9144000" cy="5459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5C19F9B-8061-404B-85CA-36ACC2F03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2"/>
          <a:stretch/>
        </p:blipFill>
        <p:spPr>
          <a:xfrm>
            <a:off x="3836582" y="4540101"/>
            <a:ext cx="5071788" cy="199608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763AE3C-B791-458C-8031-BFC4C30A1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454" y="3403039"/>
            <a:ext cx="2662925" cy="38619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6723975-C766-4A19-BA24-7ACF175A004B}"/>
              </a:ext>
            </a:extLst>
          </p:cNvPr>
          <p:cNvSpPr/>
          <p:nvPr/>
        </p:nvSpPr>
        <p:spPr>
          <a:xfrm>
            <a:off x="368312" y="1194911"/>
            <a:ext cx="3139398" cy="53860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Roboto"/>
              </a:rPr>
              <a:t>Song Title:  thank u, next</a:t>
            </a:r>
          </a:p>
          <a:p>
            <a:r>
              <a:rPr lang="en-US" sz="1400" b="1" dirty="0">
                <a:latin typeface="Roboto"/>
              </a:rPr>
              <a:t>Artist: </a:t>
            </a:r>
            <a:r>
              <a:rPr lang="en-US" sz="1400" dirty="0">
                <a:solidFill>
                  <a:srgbClr val="660099"/>
                </a:solidFill>
                <a:latin typeface="Roboto"/>
                <a:hlinkClick r:id="rId5"/>
              </a:rPr>
              <a:t>Ariana Grande</a:t>
            </a:r>
            <a:endParaRPr lang="en-US" sz="1400" dirty="0">
              <a:solidFill>
                <a:srgbClr val="660099"/>
              </a:solidFill>
              <a:latin typeface="Roboto"/>
            </a:endParaRPr>
          </a:p>
          <a:p>
            <a:endParaRPr lang="en-US" sz="1400" b="1" dirty="0">
              <a:latin typeface="Roboto"/>
            </a:endParaRPr>
          </a:p>
          <a:p>
            <a:r>
              <a:rPr lang="en-US" sz="1400" b="1" dirty="0">
                <a:latin typeface="Roboto"/>
              </a:rPr>
              <a:t>Lyrics:</a:t>
            </a:r>
          </a:p>
          <a:p>
            <a:endParaRPr lang="en-US" sz="900" dirty="0">
              <a:solidFill>
                <a:srgbClr val="70757A"/>
              </a:solidFill>
              <a:latin typeface="Roboto"/>
            </a:endParaRPr>
          </a:p>
          <a:p>
            <a:r>
              <a:rPr lang="en-US" sz="900" dirty="0">
                <a:solidFill>
                  <a:srgbClr val="222222"/>
                </a:solidFill>
                <a:latin typeface="Roboto"/>
              </a:rPr>
              <a:t>Thought I'd end up with Sean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But he wasn't a match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Wrote some songs about Ricky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Now I listen and laugh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Even almost got married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And for Pete, I'm so thankful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Wish I could say, "Thank you" to Malcolm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'Cause he was an angel</a:t>
            </a:r>
          </a:p>
          <a:p>
            <a:r>
              <a:rPr lang="en-US" sz="900" dirty="0">
                <a:solidFill>
                  <a:srgbClr val="222222"/>
                </a:solidFill>
                <a:latin typeface="Roboto"/>
              </a:rPr>
              <a:t>One taught me love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One taught me patience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And one taught me pain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Now, I'm so amazing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Say I've loved and I've lost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But that's not what I see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So, look what I got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Look what you taught me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And for that, I say</a:t>
            </a:r>
          </a:p>
          <a:p>
            <a:r>
              <a:rPr lang="en-US" sz="900" dirty="0">
                <a:solidFill>
                  <a:srgbClr val="222222"/>
                </a:solidFill>
                <a:latin typeface="Roboto"/>
              </a:rPr>
              <a:t>Thank you, next (next)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Thank you, next (next)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Thank you, next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I'm so grateful for my ex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Thank you, next (next)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Thank you, next (next)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Thank you, next (next)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I'm so grateful'</a:t>
            </a:r>
          </a:p>
          <a:p>
            <a:r>
              <a:rPr lang="en-US" sz="900" dirty="0">
                <a:solidFill>
                  <a:srgbClr val="222222"/>
                </a:solidFill>
                <a:latin typeface="Roboto"/>
              </a:rPr>
              <a:t>Spend more time with my friends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I ain't worried 'bout nothin'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Plus, I met someone else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We havin' better discussions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I know they say I move on too fast</a:t>
            </a:r>
            <a:br>
              <a:rPr lang="en-US" sz="900" dirty="0">
                <a:solidFill>
                  <a:srgbClr val="222222"/>
                </a:solidFill>
                <a:latin typeface="Roboto"/>
              </a:rPr>
            </a:br>
            <a:r>
              <a:rPr lang="en-US" sz="900" dirty="0">
                <a:solidFill>
                  <a:srgbClr val="222222"/>
                </a:solidFill>
                <a:latin typeface="Roboto"/>
              </a:rPr>
              <a:t>But this one </a:t>
            </a:r>
            <a:r>
              <a:rPr lang="en-US" sz="900" dirty="0" err="1">
                <a:solidFill>
                  <a:srgbClr val="222222"/>
                </a:solidFill>
                <a:latin typeface="Roboto"/>
              </a:rPr>
              <a:t>gon</a:t>
            </a:r>
            <a:r>
              <a:rPr lang="en-US" sz="900" dirty="0">
                <a:solidFill>
                  <a:srgbClr val="222222"/>
                </a:solidFill>
                <a:latin typeface="Roboto"/>
              </a:rPr>
              <a:t>' last…</a:t>
            </a:r>
            <a:endParaRPr lang="en-US" sz="900" b="0" i="0" dirty="0">
              <a:solidFill>
                <a:srgbClr val="222222"/>
              </a:solidFill>
              <a:effectLst/>
              <a:latin typeface="Roboto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1F3C7F-C314-4298-81A9-25E5973B0AC9}"/>
              </a:ext>
            </a:extLst>
          </p:cNvPr>
          <p:cNvGrpSpPr/>
          <p:nvPr/>
        </p:nvGrpSpPr>
        <p:grpSpPr>
          <a:xfrm>
            <a:off x="368313" y="736025"/>
            <a:ext cx="3139397" cy="339989"/>
            <a:chOff x="368313" y="736025"/>
            <a:chExt cx="3139397" cy="33998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4CF04AC-B799-4D72-BCC9-C14E0BD1048F}"/>
                </a:ext>
              </a:extLst>
            </p:cNvPr>
            <p:cNvSpPr/>
            <p:nvPr/>
          </p:nvSpPr>
          <p:spPr>
            <a:xfrm>
              <a:off x="368313" y="736025"/>
              <a:ext cx="2703144" cy="33998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Search for song title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395691C-5D9E-4F31-8875-6496F8293F76}"/>
                </a:ext>
              </a:extLst>
            </p:cNvPr>
            <p:cNvSpPr/>
            <p:nvPr/>
          </p:nvSpPr>
          <p:spPr>
            <a:xfrm>
              <a:off x="3071456" y="736025"/>
              <a:ext cx="436254" cy="33998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Graphic 41" descr="Magnifying glass">
              <a:extLst>
                <a:ext uri="{FF2B5EF4-FFF2-40B4-BE49-F238E27FC236}">
                  <a16:creationId xmlns:a16="http://schemas.microsoft.com/office/drawing/2014/main" id="{704B2192-BC64-4FB4-959F-D6DF23582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50408" y="786918"/>
              <a:ext cx="238202" cy="23820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F38BC47-60F2-4084-8958-3AD1F7AA13B6}"/>
              </a:ext>
            </a:extLst>
          </p:cNvPr>
          <p:cNvSpPr txBox="1"/>
          <p:nvPr/>
        </p:nvSpPr>
        <p:spPr>
          <a:xfrm>
            <a:off x="4919454" y="4092945"/>
            <a:ext cx="298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 related to Artist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BAD4AF-7C21-4CA8-8827-F30E906D3AF7}"/>
              </a:ext>
            </a:extLst>
          </p:cNvPr>
          <p:cNvCxnSpPr/>
          <p:nvPr/>
        </p:nvCxnSpPr>
        <p:spPr>
          <a:xfrm>
            <a:off x="467833" y="1775637"/>
            <a:ext cx="292077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482E00E-37FF-46BF-90C8-D846D76F1D8E}"/>
              </a:ext>
            </a:extLst>
          </p:cNvPr>
          <p:cNvSpPr txBox="1">
            <a:spLocks/>
          </p:cNvSpPr>
          <p:nvPr/>
        </p:nvSpPr>
        <p:spPr>
          <a:xfrm>
            <a:off x="99603" y="113211"/>
            <a:ext cx="7886700" cy="574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Website Search Results Page</a:t>
            </a:r>
          </a:p>
        </p:txBody>
      </p:sp>
    </p:spTree>
    <p:extLst>
      <p:ext uri="{BB962C8B-B14F-4D97-AF65-F5344CB8AC3E}">
        <p14:creationId xmlns:p14="http://schemas.microsoft.com/office/powerpoint/2010/main" val="134811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E19C853-20FA-454E-8C85-948AF41220BD}"/>
              </a:ext>
            </a:extLst>
          </p:cNvPr>
          <p:cNvGrpSpPr/>
          <p:nvPr/>
        </p:nvGrpSpPr>
        <p:grpSpPr>
          <a:xfrm>
            <a:off x="-1" y="-2990"/>
            <a:ext cx="9144001" cy="678908"/>
            <a:chOff x="-1" y="-2990"/>
            <a:chExt cx="7315201" cy="6789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078058-F57E-46EC-AD37-6C62BDEB9011}"/>
                </a:ext>
              </a:extLst>
            </p:cNvPr>
            <p:cNvSpPr/>
            <p:nvPr/>
          </p:nvSpPr>
          <p:spPr>
            <a:xfrm>
              <a:off x="0" y="-2990"/>
              <a:ext cx="7315200" cy="51734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BA63B46D-3A7A-4BF8-90D6-F223D6194778}"/>
                </a:ext>
              </a:extLst>
            </p:cNvPr>
            <p:cNvSpPr/>
            <p:nvPr/>
          </p:nvSpPr>
          <p:spPr>
            <a:xfrm rot="5400000">
              <a:off x="2552699" y="-2419707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4070862F-AEF7-4A2D-B132-C38E30FD71F6}"/>
                </a:ext>
              </a:extLst>
            </p:cNvPr>
            <p:cNvSpPr/>
            <p:nvPr/>
          </p:nvSpPr>
          <p:spPr>
            <a:xfrm rot="16200000" flipH="1">
              <a:off x="4219574" y="-2421630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40499018-7B0F-452E-BF21-E258E4619018}"/>
              </a:ext>
            </a:extLst>
          </p:cNvPr>
          <p:cNvSpPr txBox="1">
            <a:spLocks/>
          </p:cNvSpPr>
          <p:nvPr/>
        </p:nvSpPr>
        <p:spPr>
          <a:xfrm>
            <a:off x="519804" y="61746"/>
            <a:ext cx="7886700" cy="574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Future Development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B5D2B5-99BF-4E25-913C-489BB7FC4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4" t="8840" r="3330" b="11584"/>
          <a:stretch/>
        </p:blipFill>
        <p:spPr>
          <a:xfrm>
            <a:off x="152606" y="2348454"/>
            <a:ext cx="8838788" cy="26048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093102-54E3-4CFC-A2C2-38AC24170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8" t="15920" r="3861" b="13547"/>
          <a:stretch/>
        </p:blipFill>
        <p:spPr>
          <a:xfrm>
            <a:off x="537319" y="4253288"/>
            <a:ext cx="915989" cy="350088"/>
          </a:xfrm>
          <a:prstGeom prst="rect">
            <a:avLst/>
          </a:prstGeom>
        </p:spPr>
      </p:pic>
      <p:pic>
        <p:nvPicPr>
          <p:cNvPr id="20" name="Graphic 19" descr="Video camera">
            <a:extLst>
              <a:ext uri="{FF2B5EF4-FFF2-40B4-BE49-F238E27FC236}">
                <a16:creationId xmlns:a16="http://schemas.microsoft.com/office/drawing/2014/main" id="{7DBB271D-D30C-4E62-8267-FB222471B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7336" y="4195153"/>
            <a:ext cx="457200" cy="457200"/>
          </a:xfrm>
          <a:prstGeom prst="rect">
            <a:avLst/>
          </a:prstGeom>
        </p:spPr>
      </p:pic>
      <p:pic>
        <p:nvPicPr>
          <p:cNvPr id="22" name="Graphic 21" descr="Dance">
            <a:extLst>
              <a:ext uri="{FF2B5EF4-FFF2-40B4-BE49-F238E27FC236}">
                <a16:creationId xmlns:a16="http://schemas.microsoft.com/office/drawing/2014/main" id="{7D81857D-BCA2-4923-9410-F86A970E6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0744" y="4122072"/>
            <a:ext cx="588640" cy="588640"/>
          </a:xfrm>
          <a:prstGeom prst="rect">
            <a:avLst/>
          </a:prstGeom>
        </p:spPr>
      </p:pic>
      <p:pic>
        <p:nvPicPr>
          <p:cNvPr id="24" name="Graphic 23" descr="Radio microphone">
            <a:extLst>
              <a:ext uri="{FF2B5EF4-FFF2-40B4-BE49-F238E27FC236}">
                <a16:creationId xmlns:a16="http://schemas.microsoft.com/office/drawing/2014/main" id="{56712BA8-13C1-473F-96FE-8BE411155B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9516" y="4244130"/>
            <a:ext cx="408223" cy="4082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53A57B-AFF6-4A59-8068-766EDBC294B8}"/>
              </a:ext>
            </a:extLst>
          </p:cNvPr>
          <p:cNvSpPr txBox="1"/>
          <p:nvPr/>
        </p:nvSpPr>
        <p:spPr>
          <a:xfrm>
            <a:off x="229889" y="970253"/>
            <a:ext cx="86842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Title Here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data in this box. Enter your data in this box, enter your data in this box. Enter your data in this box, enter your data in this box</a:t>
            </a:r>
            <a:endParaRPr lang="en-US" sz="16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D94EB5-B584-4906-9EEC-B98E3E2FB7B9}"/>
              </a:ext>
            </a:extLst>
          </p:cNvPr>
          <p:cNvSpPr/>
          <p:nvPr/>
        </p:nvSpPr>
        <p:spPr>
          <a:xfrm>
            <a:off x="429800" y="3139059"/>
            <a:ext cx="13184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Title Here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2D1B5C-68C5-4F6A-8526-5A66D3796BA9}"/>
              </a:ext>
            </a:extLst>
          </p:cNvPr>
          <p:cNvSpPr/>
          <p:nvPr/>
        </p:nvSpPr>
        <p:spPr>
          <a:xfrm>
            <a:off x="7369026" y="3139059"/>
            <a:ext cx="13184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Title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76CF61-A6C4-401F-9A50-C112972491BD}"/>
              </a:ext>
            </a:extLst>
          </p:cNvPr>
          <p:cNvSpPr/>
          <p:nvPr/>
        </p:nvSpPr>
        <p:spPr>
          <a:xfrm>
            <a:off x="5046717" y="3129900"/>
            <a:ext cx="13184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Title Here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C5A4E-E761-4861-829A-708A9B13342F}"/>
              </a:ext>
            </a:extLst>
          </p:cNvPr>
          <p:cNvSpPr/>
          <p:nvPr/>
        </p:nvSpPr>
        <p:spPr>
          <a:xfrm>
            <a:off x="2724408" y="3129901"/>
            <a:ext cx="13184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294137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F767577-F352-453C-B7B3-F5C3CF08D9AD}"/>
              </a:ext>
            </a:extLst>
          </p:cNvPr>
          <p:cNvGrpSpPr/>
          <p:nvPr/>
        </p:nvGrpSpPr>
        <p:grpSpPr>
          <a:xfrm>
            <a:off x="-1" y="-2990"/>
            <a:ext cx="9144001" cy="678908"/>
            <a:chOff x="-1" y="-2990"/>
            <a:chExt cx="7315201" cy="6789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408AA0-A18B-4E0C-BF0A-BC20A922144E}"/>
                </a:ext>
              </a:extLst>
            </p:cNvPr>
            <p:cNvSpPr/>
            <p:nvPr/>
          </p:nvSpPr>
          <p:spPr>
            <a:xfrm>
              <a:off x="0" y="-2990"/>
              <a:ext cx="7315200" cy="51734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5D6AAA-79A6-4B02-8525-63AB66D34663}"/>
                </a:ext>
              </a:extLst>
            </p:cNvPr>
            <p:cNvSpPr/>
            <p:nvPr/>
          </p:nvSpPr>
          <p:spPr>
            <a:xfrm rot="5400000">
              <a:off x="2552699" y="-2419707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206C9D03-3878-4BE5-9615-1819A15159F6}"/>
                </a:ext>
              </a:extLst>
            </p:cNvPr>
            <p:cNvSpPr/>
            <p:nvPr/>
          </p:nvSpPr>
          <p:spPr>
            <a:xfrm rot="16200000" flipH="1">
              <a:off x="4219574" y="-2421630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EA1EE77F-9044-4946-8440-B58BAC0540CD}"/>
              </a:ext>
            </a:extLst>
          </p:cNvPr>
          <p:cNvSpPr txBox="1">
            <a:spLocks/>
          </p:cNvSpPr>
          <p:nvPr/>
        </p:nvSpPr>
        <p:spPr>
          <a:xfrm>
            <a:off x="519804" y="61746"/>
            <a:ext cx="7886700" cy="574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Links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F4A8E9-FA5C-4876-A96F-9223E7A40B33}"/>
              </a:ext>
            </a:extLst>
          </p:cNvPr>
          <p:cNvGrpSpPr/>
          <p:nvPr/>
        </p:nvGrpSpPr>
        <p:grpSpPr>
          <a:xfrm>
            <a:off x="570446" y="1156146"/>
            <a:ext cx="8050038" cy="4904223"/>
            <a:chOff x="1485900" y="1358166"/>
            <a:chExt cx="5499100" cy="36138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1D68F4C-50DF-426B-AC80-2EEAABC4AF5A}"/>
                </a:ext>
              </a:extLst>
            </p:cNvPr>
            <p:cNvSpPr/>
            <p:nvPr/>
          </p:nvSpPr>
          <p:spPr>
            <a:xfrm>
              <a:off x="1567268" y="1942223"/>
              <a:ext cx="4572000" cy="11869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base">
                <a:spcAft>
                  <a:spcPts val="1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595959"/>
                  </a:solidFill>
                  <a:latin typeface="Arial" panose="020B0604020202020204" pitchFamily="34" charset="0"/>
                </a:rPr>
                <a:t> Deployed:</a:t>
              </a:r>
            </a:p>
            <a:p>
              <a:pPr fontAlgn="base">
                <a:spcAft>
                  <a:spcPts val="1600"/>
                </a:spcAft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595959"/>
                </a:solidFill>
                <a:latin typeface="Arial" panose="020B0604020202020204" pitchFamily="34" charset="0"/>
              </a:endParaRPr>
            </a:p>
            <a:p>
              <a:pPr fontAlgn="base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595959"/>
                  </a:solidFill>
                  <a:latin typeface="Arial" panose="020B0604020202020204" pitchFamily="34" charset="0"/>
                </a:rPr>
                <a:t> GitHub Repo:  </a:t>
              </a:r>
              <a:r>
                <a:rPr lang="en-US" u="sng" dirty="0">
                  <a:hlinkClick r:id="rId2"/>
                </a:rPr>
                <a:t>git@github.com:14Anthony/</a:t>
              </a:r>
              <a:r>
                <a:rPr lang="en-US" u="sng" dirty="0" err="1">
                  <a:hlinkClick r:id="rId2"/>
                </a:rPr>
                <a:t>MyVoices.git</a:t>
              </a:r>
              <a:endParaRPr lang="en-US" dirty="0"/>
            </a:p>
            <a:p>
              <a:pPr fontAlgn="base"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59595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1A7841-5FF5-429A-9833-DD904135BDC3}"/>
                </a:ext>
              </a:extLst>
            </p:cNvPr>
            <p:cNvSpPr/>
            <p:nvPr/>
          </p:nvSpPr>
          <p:spPr>
            <a:xfrm>
              <a:off x="1485900" y="1784350"/>
              <a:ext cx="5499100" cy="3187700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A1A3AD3-CB6D-4B2C-A04E-1417065E9579}"/>
                </a:ext>
              </a:extLst>
            </p:cNvPr>
            <p:cNvSpPr/>
            <p:nvPr/>
          </p:nvSpPr>
          <p:spPr>
            <a:xfrm>
              <a:off x="1485900" y="1358166"/>
              <a:ext cx="5499100" cy="440069"/>
            </a:xfrm>
            <a:prstGeom prst="roundRect">
              <a:avLst>
                <a:gd name="adj" fmla="val 8009"/>
              </a:avLst>
            </a:prstGeom>
            <a:solidFill>
              <a:srgbClr val="DFDF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E18C264-65AE-4FCC-8336-844852C7768D}"/>
                </a:ext>
              </a:extLst>
            </p:cNvPr>
            <p:cNvGrpSpPr/>
            <p:nvPr/>
          </p:nvGrpSpPr>
          <p:grpSpPr>
            <a:xfrm>
              <a:off x="1613514" y="1454893"/>
              <a:ext cx="5243872" cy="246613"/>
              <a:chOff x="1595078" y="1435395"/>
              <a:chExt cx="5243872" cy="24661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30FD00E-C94E-416C-89B5-D1339F6FC3F0}"/>
                  </a:ext>
                </a:extLst>
              </p:cNvPr>
              <p:cNvSpPr/>
              <p:nvPr/>
            </p:nvSpPr>
            <p:spPr>
              <a:xfrm>
                <a:off x="3296093" y="1435395"/>
                <a:ext cx="2934586" cy="228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D4969FE-428C-457C-8CD9-7781A3CD66E8}"/>
                  </a:ext>
                </a:extLst>
              </p:cNvPr>
              <p:cNvSpPr/>
              <p:nvPr/>
            </p:nvSpPr>
            <p:spPr>
              <a:xfrm>
                <a:off x="2371060" y="1435395"/>
                <a:ext cx="329610" cy="2280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&lt;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792004-AFFD-4A87-A934-92883ACCE5A2}"/>
                  </a:ext>
                </a:extLst>
              </p:cNvPr>
              <p:cNvSpPr/>
              <p:nvPr/>
            </p:nvSpPr>
            <p:spPr>
              <a:xfrm>
                <a:off x="2785923" y="1435395"/>
                <a:ext cx="329610" cy="2280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&gt;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DE64F7A-8ADF-43BF-B3BC-B7654A6B2938}"/>
                  </a:ext>
                </a:extLst>
              </p:cNvPr>
              <p:cNvSpPr/>
              <p:nvPr/>
            </p:nvSpPr>
            <p:spPr>
              <a:xfrm>
                <a:off x="1595078" y="1459028"/>
                <a:ext cx="180753" cy="180754"/>
              </a:xfrm>
              <a:prstGeom prst="ellipse">
                <a:avLst/>
              </a:prstGeom>
              <a:solidFill>
                <a:srgbClr val="FA4F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A175327-E8C1-4B78-8675-C20D026F588D}"/>
                  </a:ext>
                </a:extLst>
              </p:cNvPr>
              <p:cNvSpPr/>
              <p:nvPr/>
            </p:nvSpPr>
            <p:spPr>
              <a:xfrm>
                <a:off x="1811176" y="1446623"/>
                <a:ext cx="180753" cy="180754"/>
              </a:xfrm>
              <a:prstGeom prst="ellipse">
                <a:avLst/>
              </a:prstGeom>
              <a:solidFill>
                <a:srgbClr val="FCEE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8BFB681-6D81-4FE4-8126-9257A6D84DBD}"/>
                  </a:ext>
                </a:extLst>
              </p:cNvPr>
              <p:cNvSpPr/>
              <p:nvPr/>
            </p:nvSpPr>
            <p:spPr>
              <a:xfrm>
                <a:off x="2044899" y="1456491"/>
                <a:ext cx="180753" cy="180754"/>
              </a:xfrm>
              <a:prstGeom prst="ellipse">
                <a:avLst/>
              </a:prstGeom>
              <a:solidFill>
                <a:srgbClr val="66C0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FA402B0-1B58-4279-A056-D60968E42966}"/>
                  </a:ext>
                </a:extLst>
              </p:cNvPr>
              <p:cNvSpPr/>
              <p:nvPr/>
            </p:nvSpPr>
            <p:spPr>
              <a:xfrm>
                <a:off x="6318250" y="1435395"/>
                <a:ext cx="215900" cy="2280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867634-C231-4199-B9C3-74AA740A478B}"/>
                  </a:ext>
                </a:extLst>
              </p:cNvPr>
              <p:cNvSpPr/>
              <p:nvPr/>
            </p:nvSpPr>
            <p:spPr>
              <a:xfrm>
                <a:off x="6623050" y="1441578"/>
                <a:ext cx="215900" cy="2280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18" name="Graphic 17" descr="Magnifying glass">
                <a:extLst>
                  <a:ext uri="{FF2B5EF4-FFF2-40B4-BE49-F238E27FC236}">
                    <a16:creationId xmlns:a16="http://schemas.microsoft.com/office/drawing/2014/main" id="{BB1BFD28-AB85-48A6-9A8F-DD87613A7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308599" y="1453988"/>
                <a:ext cx="228020" cy="228020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1000FB-D211-4B0D-9615-1308923FB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5301" y="1473486"/>
              <a:ext cx="200000" cy="21904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E1B65C8-82B0-4FD7-892B-01ECFCB8F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24" t="9596" r="2472" b="12121"/>
            <a:stretch/>
          </p:blipFill>
          <p:spPr>
            <a:xfrm rot="21387048">
              <a:off x="1549197" y="3468374"/>
              <a:ext cx="5430362" cy="1323628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9D11B59-F804-4EB2-BD93-0FF25A27F5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646" y="1355505"/>
            <a:ext cx="200000" cy="1904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84040A-57D5-45A7-AB14-07CA9E9D98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62" t="-1801" r="-208" b="1801"/>
          <a:stretch/>
        </p:blipFill>
        <p:spPr>
          <a:xfrm>
            <a:off x="6588913" y="2792070"/>
            <a:ext cx="1627047" cy="170826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0189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1375</TotalTime>
  <Words>330</Words>
  <Application>Microsoft Office PowerPoint</Application>
  <PresentationFormat>Letter Paper (8.5x11 in)</PresentationFormat>
  <Paragraphs>68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Aparajita</vt:lpstr>
      <vt:lpstr>Arial</vt:lpstr>
      <vt:lpstr>Calibri</vt:lpstr>
      <vt:lpstr>Calibri Light</vt:lpstr>
      <vt:lpstr>Footlight MT Light</vt:lpstr>
      <vt:lpstr>Roboto</vt:lpstr>
      <vt:lpstr>Office Theme</vt:lpstr>
      <vt:lpstr>PowerPoint Presentation</vt:lpstr>
      <vt:lpstr>PowerPoint Presentation</vt:lpstr>
      <vt:lpstr>Process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Reyes, Ameerah</dc:creator>
  <cp:lastModifiedBy>Reyes, Ameerah</cp:lastModifiedBy>
  <cp:revision>79</cp:revision>
  <dcterms:created xsi:type="dcterms:W3CDTF">2020-07-11T16:49:41Z</dcterms:created>
  <dcterms:modified xsi:type="dcterms:W3CDTF">2020-07-14T02:01:50Z</dcterms:modified>
</cp:coreProperties>
</file>